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0" autoAdjust="0"/>
    <p:restoredTop sz="98765" autoAdjust="0"/>
  </p:normalViewPr>
  <p:slideViewPr>
    <p:cSldViewPr snapToGrid="0" snapToObjects="1">
      <p:cViewPr varScale="1">
        <p:scale>
          <a:sx n="83" d="100"/>
          <a:sy n="83" d="100"/>
        </p:scale>
        <p:origin x="2256" y="12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0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3398"/>
            <a:ext cx="2160271" cy="1092136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1" y="513398"/>
            <a:ext cx="6267451" cy="1092136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5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2" y="2987041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7282" y="2987041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6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8" y="2149158"/>
            <a:ext cx="56584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8" y="3044824"/>
            <a:ext cx="5658484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7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2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9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1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4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6194F-EA4D-354F-8D03-1E51AB1BD932}" type="datetimeFigureOut">
              <a:rPr lang="en-US" smtClean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C1D3-4A05-7D44-8E8A-A70022293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15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8029" y="487546"/>
            <a:ext cx="6954593" cy="768288"/>
          </a:xfrm>
        </p:spPr>
        <p:txBody>
          <a:bodyPr>
            <a:noAutofit/>
          </a:bodyPr>
          <a:lstStyle/>
          <a:p>
            <a:r>
              <a:rPr lang="en-US" sz="2800" dirty="0"/>
              <a:t>2</a:t>
            </a:r>
            <a:r>
              <a:rPr lang="en-US" sz="2800" dirty="0" smtClean="0"/>
              <a:t>. Embedding </a:t>
            </a:r>
            <a:r>
              <a:rPr lang="en-US" sz="2800" dirty="0" smtClean="0"/>
              <a:t>Other Agendas: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79546" y="1105788"/>
            <a:ext cx="8362883" cy="7755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1400" b="1" dirty="0"/>
              <a:t>Pass to another team and ask them to share an overarching aim from their own work</a:t>
            </a:r>
            <a:r>
              <a:rPr lang="en-GB" sz="1400" b="1" dirty="0" smtClean="0"/>
              <a:t>:</a:t>
            </a:r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34873" y="7693828"/>
            <a:ext cx="1995674" cy="31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1200" dirty="0" smtClean="0"/>
              <a:t>Participants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9546" y="4257109"/>
            <a:ext cx="8362876" cy="111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1400" b="1" dirty="0" smtClean="0"/>
              <a:t>What will be the evidence of impact?:</a:t>
            </a:r>
            <a:endParaRPr lang="en-US" sz="1400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79546" y="5463727"/>
            <a:ext cx="8362883" cy="1729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1400" b="1" dirty="0" smtClean="0"/>
              <a:t>5 </a:t>
            </a:r>
            <a:r>
              <a:rPr lang="en-US" sz="1400" b="1" dirty="0" err="1" smtClean="0"/>
              <a:t>Hows</a:t>
            </a:r>
            <a:r>
              <a:rPr lang="en-US" sz="1400" b="1" dirty="0" smtClean="0"/>
              <a:t>: </a:t>
            </a:r>
            <a:r>
              <a:rPr lang="en-US" sz="1400" dirty="0" smtClean="0"/>
              <a:t>What are the top five actions and activities that will be needed to deliver the Dream Project</a:t>
            </a:r>
          </a:p>
          <a:p>
            <a:pPr marL="480060" indent="-480060">
              <a:buFont typeface="Wingdings" charset="2"/>
              <a:buAutoNum type="arabicPlain"/>
            </a:pPr>
            <a:r>
              <a:rPr lang="en-US" sz="1800" dirty="0"/>
              <a:t> </a:t>
            </a:r>
            <a:endParaRPr lang="en-US" sz="1800" dirty="0" smtClean="0"/>
          </a:p>
          <a:p>
            <a:pPr marL="480060" indent="-480060">
              <a:buFont typeface="Wingdings" charset="2"/>
              <a:buAutoNum type="arabicPlain"/>
            </a:pPr>
            <a:r>
              <a:rPr lang="en-US" sz="1800" dirty="0"/>
              <a:t> </a:t>
            </a:r>
            <a:endParaRPr lang="en-US" sz="1800" dirty="0" smtClean="0"/>
          </a:p>
          <a:p>
            <a:pPr marL="480060" indent="-480060">
              <a:buFont typeface="Wingdings" charset="2"/>
              <a:buAutoNum type="arabicPlain"/>
            </a:pPr>
            <a:r>
              <a:rPr lang="en-US" sz="1800" dirty="0"/>
              <a:t> </a:t>
            </a:r>
            <a:endParaRPr lang="en-US" sz="1800" dirty="0" smtClean="0"/>
          </a:p>
          <a:p>
            <a:pPr marL="480060" indent="-480060">
              <a:buFont typeface="Wingdings" charset="2"/>
              <a:buAutoNum type="arabicPlain"/>
            </a:pPr>
            <a:r>
              <a:rPr lang="en-US" sz="1600" dirty="0"/>
              <a:t> </a:t>
            </a:r>
            <a:endParaRPr lang="en-US" sz="1600" dirty="0" smtClean="0"/>
          </a:p>
          <a:p>
            <a:pPr marL="480060" indent="-480060">
              <a:buFont typeface="Wingdings" charset="2"/>
              <a:buAutoNum type="arabicPlain"/>
            </a:pPr>
            <a:r>
              <a:rPr lang="en-US" sz="1600" dirty="0"/>
              <a:t> </a:t>
            </a:r>
            <a:endParaRPr lang="en-US" sz="16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700971" y="487546"/>
            <a:ext cx="2521432" cy="8533135"/>
            <a:chOff x="8514549" y="449153"/>
            <a:chExt cx="2521432" cy="8533135"/>
          </a:xfrm>
        </p:grpSpPr>
        <p:sp>
          <p:nvSpPr>
            <p:cNvPr id="11" name="Subtitle 2"/>
            <p:cNvSpPr txBox="1">
              <a:spLocks/>
            </p:cNvSpPr>
            <p:nvPr/>
          </p:nvSpPr>
          <p:spPr>
            <a:xfrm rot="16200000">
              <a:off x="4632126" y="4331576"/>
              <a:ext cx="8533134" cy="768288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/>
            </a:bodyPr>
            <a:lstStyle>
              <a:lvl1pPr marL="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45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4008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39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28016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3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92024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56032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320040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384048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448056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5120640" indent="0" algn="ctr" defTabSz="64008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/>
                <a:t>1. Imagine If… :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5837761" y="3784068"/>
              <a:ext cx="8512847" cy="188359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128016" tIns="64008" rIns="128016" bIns="64008" rtlCol="0">
              <a:spAutoFit/>
            </a:bodyPr>
            <a:lstStyle/>
            <a:p>
              <a:r>
                <a:rPr lang="en-US" sz="1400" b="1" dirty="0" smtClean="0"/>
                <a:t>Based upon your Imagine If… themes, </a:t>
              </a:r>
              <a:r>
                <a:rPr lang="en-US" sz="1400" b="1" dirty="0" err="1" smtClean="0"/>
                <a:t>summarise</a:t>
              </a:r>
              <a:r>
                <a:rPr lang="en-US" sz="1400" b="1" dirty="0" smtClean="0"/>
                <a:t> your Dream Project:</a:t>
              </a:r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</p:txBody>
        </p:sp>
      </p:grpSp>
      <p:pic>
        <p:nvPicPr>
          <p:cNvPr id="13" name="Picture 12" descr="ES 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452" y="2554239"/>
            <a:ext cx="1065038" cy="60280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79546" y="1974930"/>
            <a:ext cx="8362876" cy="171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1400" b="1" dirty="0" smtClean="0"/>
              <a:t>Reframe your </a:t>
            </a:r>
            <a:r>
              <a:rPr lang="en-US" sz="1400" b="1" dirty="0"/>
              <a:t>D</a:t>
            </a:r>
            <a:r>
              <a:rPr lang="en-US" sz="1400" b="1" dirty="0" smtClean="0"/>
              <a:t>ream </a:t>
            </a:r>
            <a:r>
              <a:rPr lang="en-US" sz="1400" b="1" dirty="0"/>
              <a:t>P</a:t>
            </a:r>
            <a:r>
              <a:rPr lang="en-US" sz="1400" b="1" dirty="0" smtClean="0"/>
              <a:t>roject: </a:t>
            </a:r>
            <a:r>
              <a:rPr lang="en-US" sz="1400" dirty="0" smtClean="0"/>
              <a:t>Adapt the summary of your Dream Project to ensure that the </a:t>
            </a:r>
            <a:r>
              <a:rPr lang="en-US" sz="1400" dirty="0" smtClean="0"/>
              <a:t>aim above is EXPLICIT</a:t>
            </a:r>
            <a:r>
              <a:rPr lang="en-US" sz="1400" dirty="0"/>
              <a:t>.</a:t>
            </a:r>
            <a:endParaRPr lang="en-US" sz="1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7084783" y="7693828"/>
            <a:ext cx="1995674" cy="31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1200" dirty="0" smtClean="0"/>
              <a:t>Staff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34693" y="7693828"/>
            <a:ext cx="2047724" cy="313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sz="1200" dirty="0" smtClean="0"/>
              <a:t>Partners 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4476987" y="7177597"/>
            <a:ext cx="6954593" cy="768288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4. Who:</a:t>
            </a:r>
            <a:endParaRPr lang="en-US" sz="2800" dirty="0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4375732" y="3690980"/>
            <a:ext cx="6954593" cy="768288"/>
          </a:xfrm>
          <a:prstGeom prst="rect">
            <a:avLst/>
          </a:prstGeom>
        </p:spPr>
        <p:txBody>
          <a:bodyPr vert="horz" lIns="128016" tIns="64008" rIns="128016" bIns="64008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3</a:t>
            </a:r>
            <a:r>
              <a:rPr lang="en-US" sz="2800" dirty="0" smtClean="0"/>
              <a:t>. What and How:</a:t>
            </a:r>
            <a:endParaRPr lang="en-US" sz="28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16" y="6464806"/>
            <a:ext cx="1710548" cy="7474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721" y="507132"/>
            <a:ext cx="1002375" cy="36455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 rot="16200000" flipH="1">
            <a:off x="-1167289" y="3961683"/>
            <a:ext cx="9290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Instead of providing people with answers, how do we provide them with ideas? </a:t>
            </a:r>
            <a:r>
              <a:rPr lang="en-GB" sz="1400" dirty="0" smtClean="0"/>
              <a:t>– Ollie Bray, Lego Foundation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318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130</Words>
  <Application>Microsoft Office PowerPoint</Application>
  <PresentationFormat>A3 Paper (297x420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Education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Breaking, Making and Reinventing</dc:title>
  <dc:creator>Stephen Bullock</dc:creator>
  <cp:lastModifiedBy>Bullock S (Stephen)</cp:lastModifiedBy>
  <cp:revision>16</cp:revision>
  <dcterms:created xsi:type="dcterms:W3CDTF">2014-11-24T09:13:16Z</dcterms:created>
  <dcterms:modified xsi:type="dcterms:W3CDTF">2019-06-24T11:55:46Z</dcterms:modified>
</cp:coreProperties>
</file>